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684E5-6CA3-4AA7-AD9F-3FAAABFE7A28}" type="datetimeFigureOut">
              <a:rPr lang="fr-FR" smtClean="0"/>
              <a:pPr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B498-96A1-4147-829D-EE374817B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ecole.lambda.free.fr/IMG/jpg/chambord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60360"/>
            <a:ext cx="8964488" cy="6897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2</cp:revision>
  <dcterms:created xsi:type="dcterms:W3CDTF">2013-04-17T11:34:12Z</dcterms:created>
  <dcterms:modified xsi:type="dcterms:W3CDTF">2013-04-22T17:40:03Z</dcterms:modified>
</cp:coreProperties>
</file>